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notesMasterIdLst>
    <p:notesMasterId r:id="rId15"/>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97280"/>
            <a:ext cx="7772400" cy="2286000"/>
          </a:xfrm>
          <a:prstGeom prst="rect">
            <a:avLst/>
          </a:prstGeom>
          <a:noFill/>
          <a:ln/>
        </p:spPr>
        <p:txBody>
          <a:bodyPr wrap="square" rtlCol="0" anchor="ctr"/>
          <a:lstStyle/>
          <a:p>
            <a:pPr algn="ctr"/>
            <a:r>
              <a:rPr lang="en-US" sz="5000" b="1" dirty="0">
                <a:solidFill>
                  <a:srgbClr val="FFFFFF"/>
                </a:solidFill>
              </a:rPr>
              <a:t>Idea2Business</a:t>
            </a:r>
            <a:endParaRPr lang="en-US" sz="5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Team</a:t>
            </a:r>
            <a:endParaRPr lang="en-US" sz="4000" dirty="0"/>
          </a:p>
          <a:p>
            <a:pPr algn="ctr">
              <a:spcBef>
                <a:spcPts val="4800"/>
              </a:spcBef>
            </a:pPr>
            <a:r>
              <a:rPr lang="en-US" sz="1600" dirty="0">
                <a:solidFill>
                  <a:srgbClr val="FFFFFF"/>
                </a:solidFill>
              </a:rPr>
              <a:t> Our team is comprised of experienced entrepreneurs and business development professionals who have seen success in their respective fields. We are confident that our team is capable of taking Idea2Business to the next level. </a:t>
            </a:r>
            <a:endParaRPr lang="en-US" sz="4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Ask</a:t>
            </a:r>
            <a:endParaRPr lang="en-US" sz="4000" dirty="0"/>
          </a:p>
          <a:p>
            <a:pPr algn="ctr">
              <a:spcBef>
                <a:spcPts val="4800"/>
              </a:spcBef>
            </a:pPr>
            <a:r>
              <a:rPr lang="en-US" sz="1600" dirty="0">
                <a:solidFill>
                  <a:srgbClr val="FFFFFF"/>
                </a:solidFill>
              </a:rPr>
              <a:t> We are asking for an investment of $1 million to help us further develop our platform and expand our reach. With this additional funding, we will be able to further refine our product, expand our user base, and increase our revenue. </a:t>
            </a:r>
            <a:endParaRPr lang="en-US" sz="4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Unique Selling Point</a:t>
            </a:r>
            <a:endParaRPr lang="en-US" sz="4000" dirty="0"/>
          </a:p>
          <a:p>
            <a:pPr algn="ctr">
              <a:spcBef>
                <a:spcPts val="4800"/>
              </a:spcBef>
            </a:pPr>
            <a:r>
              <a:rPr lang="en-US" sz="1600" dirty="0">
                <a:solidFill>
                  <a:srgbClr val="FFFFFF"/>
                </a:solidFill>
              </a:rPr>
              <a:t> Our unique selling point is our comprehensive and tailored solution. We provide entrepreneurs with the tools and resources they need to develop their idea into a successful business, and our platform simplifies the process by providing step-by-step guidance and access to vetted experts. </a:t>
            </a:r>
            <a:endParaRPr lang="en-US" sz="40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Target Audience</a:t>
            </a:r>
            <a:endParaRPr lang="en-US" sz="4000" dirty="0"/>
          </a:p>
          <a:p>
            <a:pPr algn="ctr">
              <a:spcBef>
                <a:spcPts val="4800"/>
              </a:spcBef>
            </a:pPr>
            <a:r>
              <a:rPr lang="en-US" sz="1600" dirty="0">
                <a:solidFill>
                  <a:srgbClr val="FFFFFF"/>
                </a:solidFill>
              </a:rPr>
              <a:t> Our target audience is entrepreneurs around the world who have great ideas but lack the resources and guidance to bring them to life. Our platform provides a comprehensive solution to this problem and has the potential to be a major player in the business development and entrepreneurship markets.</a:t>
            </a:r>
            <a:endParaRPr lang="en-US" sz="4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Problem</a:t>
            </a:r>
            <a:endParaRPr lang="en-US" sz="4000" dirty="0"/>
          </a:p>
          <a:p>
            <a:pPr algn="ctr">
              <a:spcBef>
                <a:spcPts val="4800"/>
              </a:spcBef>
            </a:pPr>
            <a:r>
              <a:rPr lang="en-US" sz="1600" dirty="0">
                <a:solidFill>
                  <a:srgbClr val="FFFFFF"/>
                </a:solidFill>
              </a:rPr>
              <a:t> Starting a business from an idea can be a daunting and intimidating process. Many entrepreneurs don’t know where to begin and lack the resources and guidance to bring their idea to life. </a:t>
            </a:r>
            <a:endParaRPr lang="en-US" sz="4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Solution</a:t>
            </a:r>
            <a:endParaRPr lang="en-US" sz="4000" dirty="0"/>
          </a:p>
          <a:p>
            <a:pPr algn="ctr">
              <a:spcBef>
                <a:spcPts val="4800"/>
              </a:spcBef>
            </a:pPr>
            <a:r>
              <a:rPr lang="en-US" sz="1600" dirty="0">
                <a:solidFill>
                  <a:srgbClr val="FFFFFF"/>
                </a:solidFill>
              </a:rPr>
              <a:t> Idea2Business provides entrepreneurs with the tools and resources to develop their idea into a successful business. Our platform simplifies the process by providing step-by-step guidance and access to vetted experts to help entrepreneurs bring their idea to life. </a:t>
            </a:r>
            <a:endParaRPr lang="en-US" sz="4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Market Opportunity</a:t>
            </a:r>
            <a:endParaRPr lang="en-US" sz="4000" dirty="0"/>
          </a:p>
          <a:p>
            <a:pPr algn="ctr">
              <a:spcBef>
                <a:spcPts val="4800"/>
              </a:spcBef>
            </a:pPr>
            <a:r>
              <a:rPr lang="en-US" sz="1600" dirty="0">
                <a:solidFill>
                  <a:srgbClr val="FFFFFF"/>
                </a:solidFill>
              </a:rPr>
              <a:t> The market opportunity for Idea2Business is significant; there are millions of entrepreneurs around the world who have great ideas but don’t know how to turn them into a viable business. Our platform provides a comprehensive solution to this problem and has the potential to be a major player in the business development and entrepreneurship markets. </a:t>
            </a:r>
            <a:endParaRPr lang="en-US" sz="4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Product</a:t>
            </a:r>
            <a:endParaRPr lang="en-US" sz="4000" dirty="0"/>
          </a:p>
          <a:p>
            <a:pPr algn="ctr">
              <a:spcBef>
                <a:spcPts val="4800"/>
              </a:spcBef>
            </a:pPr>
            <a:r>
              <a:rPr lang="en-US" sz="1600" dirty="0">
                <a:solidFill>
                  <a:srgbClr val="FFFFFF"/>
                </a:solidFill>
              </a:rPr>
              <a:t> Idea2Business is an online platform that provides entrepreneurs with the tools and resources they need to develop their idea into a successful business. Our platform provides step-by-step guidance, access to vetted experts, and a range of resources to help entrepreneurs bring their idea to life. </a:t>
            </a:r>
            <a:endParaRPr lang="en-US" sz="4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Business Model</a:t>
            </a:r>
            <a:endParaRPr lang="en-US" sz="4000" dirty="0"/>
          </a:p>
          <a:p>
            <a:pPr algn="ctr">
              <a:spcBef>
                <a:spcPts val="4800"/>
              </a:spcBef>
            </a:pPr>
            <a:r>
              <a:rPr lang="en-US" sz="1600" dirty="0">
                <a:solidFill>
                  <a:srgbClr val="FFFFFF"/>
                </a:solidFill>
              </a:rPr>
              <a:t> Our business model is based on a subscription-based model. Users will pay a monthly fee to access our platform and use its features. </a:t>
            </a:r>
            <a:endParaRPr lang="en-US" sz="4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Competition</a:t>
            </a:r>
            <a:endParaRPr lang="en-US" sz="4000" dirty="0"/>
          </a:p>
          <a:p>
            <a:pPr algn="ctr">
              <a:spcBef>
                <a:spcPts val="4800"/>
              </a:spcBef>
            </a:pPr>
            <a:r>
              <a:rPr lang="en-US" sz="1600" dirty="0">
                <a:solidFill>
                  <a:srgbClr val="FFFFFF"/>
                </a:solidFill>
              </a:rPr>
              <a:t> While there are a few competitors in the market, none of them offer the comprehensive and tailored solution that Idea2Business does. Our platform is the only one that provides entrepreneurs with step-by-step guidance, access to vetted experts, and a range of resources to help them turn their idea into a successful business. </a:t>
            </a:r>
            <a:endParaRPr lang="en-US" sz="4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Traction</a:t>
            </a:r>
            <a:endParaRPr lang="en-US" sz="4000" dirty="0"/>
          </a:p>
          <a:p>
            <a:pPr algn="ctr">
              <a:spcBef>
                <a:spcPts val="4800"/>
              </a:spcBef>
            </a:pPr>
            <a:r>
              <a:rPr lang="en-US" sz="1600" dirty="0">
                <a:solidFill>
                  <a:srgbClr val="FFFFFF"/>
                </a:solidFill>
              </a:rPr>
              <a:t> We have already secured a number of key partnerships with major players in the business development and entrepreneurship markets. We have also launched a successful pilot program with a select group of entrepreneurs who have seen positive results. </a:t>
            </a:r>
            <a:endParaRPr lang="en-US" sz="4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Financials</a:t>
            </a:r>
            <a:endParaRPr lang="en-US" sz="4000" dirty="0"/>
          </a:p>
          <a:p>
            <a:pPr algn="ctr">
              <a:spcBef>
                <a:spcPts val="4800"/>
              </a:spcBef>
            </a:pPr>
            <a:r>
              <a:rPr lang="en-US" sz="1600" dirty="0">
                <a:solidFill>
                  <a:srgbClr val="FFFFFF"/>
                </a:solidFill>
              </a:rPr>
              <a:t> We have secured funding from a number of investors and have already seen positive returns on our investments. We are confident that with the right strategy, we will be able to generate significant revenue in the coming months. </a:t>
            </a:r>
            <a:endParaRPr lang="en-US" sz="4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2023-04-19T09:16:40Z</dcterms:created>
  <dcterms:modified xsi:type="dcterms:W3CDTF">2023-04-19T09:16:40Z</dcterms:modified>
</cp:coreProperties>
</file>